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64" r:id="rId4"/>
    <p:sldId id="263" r:id="rId5"/>
    <p:sldId id="261" r:id="rId6"/>
    <p:sldId id="26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36AE27-E7CD-45A5-823E-BBEE87FF5C18}" v="6" dt="2022-01-25T02:11:13.6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spisil, Libor" userId="4c34c37f-5d3e-4cb6-8bff-184c8a69b4cf" providerId="ADAL" clId="{FF36AE27-E7CD-45A5-823E-BBEE87FF5C18}"/>
    <pc:docChg chg="undo custSel addSld delSld modSld sldOrd">
      <pc:chgData name="Pospisil, Libor" userId="4c34c37f-5d3e-4cb6-8bff-184c8a69b4cf" providerId="ADAL" clId="{FF36AE27-E7CD-45A5-823E-BBEE87FF5C18}" dt="2022-01-25T02:13:04.258" v="2924" actId="1076"/>
      <pc:docMkLst>
        <pc:docMk/>
      </pc:docMkLst>
      <pc:sldChg chg="modSp mod">
        <pc:chgData name="Pospisil, Libor" userId="4c34c37f-5d3e-4cb6-8bff-184c8a69b4cf" providerId="ADAL" clId="{FF36AE27-E7CD-45A5-823E-BBEE87FF5C18}" dt="2022-01-23T22:22:22.162" v="220" actId="403"/>
        <pc:sldMkLst>
          <pc:docMk/>
          <pc:sldMk cId="2399763576" sldId="256"/>
        </pc:sldMkLst>
        <pc:spChg chg="mod">
          <ac:chgData name="Pospisil, Libor" userId="4c34c37f-5d3e-4cb6-8bff-184c8a69b4cf" providerId="ADAL" clId="{FF36AE27-E7CD-45A5-823E-BBEE87FF5C18}" dt="2022-01-23T22:22:22.162" v="220" actId="403"/>
          <ac:spMkLst>
            <pc:docMk/>
            <pc:sldMk cId="2399763576" sldId="256"/>
            <ac:spMk id="2" creationId="{21D1EDC0-84E2-47D0-8C34-8BC22BBF4252}"/>
          </ac:spMkLst>
        </pc:spChg>
        <pc:spChg chg="mod">
          <ac:chgData name="Pospisil, Libor" userId="4c34c37f-5d3e-4cb6-8bff-184c8a69b4cf" providerId="ADAL" clId="{FF36AE27-E7CD-45A5-823E-BBEE87FF5C18}" dt="2022-01-23T22:22:06.195" v="196" actId="1076"/>
          <ac:spMkLst>
            <pc:docMk/>
            <pc:sldMk cId="2399763576" sldId="256"/>
            <ac:spMk id="3" creationId="{C3FAFB07-D23D-48A7-9676-64D8B069F778}"/>
          </ac:spMkLst>
        </pc:spChg>
      </pc:sldChg>
      <pc:sldChg chg="addSp delSp modSp mod">
        <pc:chgData name="Pospisil, Libor" userId="4c34c37f-5d3e-4cb6-8bff-184c8a69b4cf" providerId="ADAL" clId="{FF36AE27-E7CD-45A5-823E-BBEE87FF5C18}" dt="2022-01-23T22:33:28.029" v="422" actId="14100"/>
        <pc:sldMkLst>
          <pc:docMk/>
          <pc:sldMk cId="3520641063" sldId="257"/>
        </pc:sldMkLst>
        <pc:spChg chg="mod">
          <ac:chgData name="Pospisil, Libor" userId="4c34c37f-5d3e-4cb6-8bff-184c8a69b4cf" providerId="ADAL" clId="{FF36AE27-E7CD-45A5-823E-BBEE87FF5C18}" dt="2022-01-23T22:23:13.995" v="366" actId="1076"/>
          <ac:spMkLst>
            <pc:docMk/>
            <pc:sldMk cId="3520641063" sldId="257"/>
            <ac:spMk id="2" creationId="{EB663E9B-998C-44AB-AE29-BF45A1BA36EC}"/>
          </ac:spMkLst>
        </pc:spChg>
        <pc:spChg chg="del">
          <ac:chgData name="Pospisil, Libor" userId="4c34c37f-5d3e-4cb6-8bff-184c8a69b4cf" providerId="ADAL" clId="{FF36AE27-E7CD-45A5-823E-BBEE87FF5C18}" dt="2022-01-23T22:23:18.499" v="367" actId="478"/>
          <ac:spMkLst>
            <pc:docMk/>
            <pc:sldMk cId="3520641063" sldId="257"/>
            <ac:spMk id="3" creationId="{1200F6B8-E931-4DC6-85A3-A6EC8082226D}"/>
          </ac:spMkLst>
        </pc:spChg>
        <pc:spChg chg="add del mod">
          <ac:chgData name="Pospisil, Libor" userId="4c34c37f-5d3e-4cb6-8bff-184c8a69b4cf" providerId="ADAL" clId="{FF36AE27-E7CD-45A5-823E-BBEE87FF5C18}" dt="2022-01-23T22:23:24.242" v="368" actId="478"/>
          <ac:spMkLst>
            <pc:docMk/>
            <pc:sldMk cId="3520641063" sldId="257"/>
            <ac:spMk id="8" creationId="{F745A3A6-0870-49EF-889A-FBD74CE8E429}"/>
          </ac:spMkLst>
        </pc:spChg>
        <pc:spChg chg="add mod">
          <ac:chgData name="Pospisil, Libor" userId="4c34c37f-5d3e-4cb6-8bff-184c8a69b4cf" providerId="ADAL" clId="{FF36AE27-E7CD-45A5-823E-BBEE87FF5C18}" dt="2022-01-23T22:27:36.801" v="389" actId="1076"/>
          <ac:spMkLst>
            <pc:docMk/>
            <pc:sldMk cId="3520641063" sldId="257"/>
            <ac:spMk id="16" creationId="{D7900494-0DF9-4D40-A236-9EC3047E8372}"/>
          </ac:spMkLst>
        </pc:spChg>
        <pc:spChg chg="add mod">
          <ac:chgData name="Pospisil, Libor" userId="4c34c37f-5d3e-4cb6-8bff-184c8a69b4cf" providerId="ADAL" clId="{FF36AE27-E7CD-45A5-823E-BBEE87FF5C18}" dt="2022-01-23T22:33:28.029" v="422" actId="14100"/>
          <ac:spMkLst>
            <pc:docMk/>
            <pc:sldMk cId="3520641063" sldId="257"/>
            <ac:spMk id="21" creationId="{6E6697A4-A9DF-457D-BAD3-722AEED1C595}"/>
          </ac:spMkLst>
        </pc:spChg>
        <pc:picChg chg="mod">
          <ac:chgData name="Pospisil, Libor" userId="4c34c37f-5d3e-4cb6-8bff-184c8a69b4cf" providerId="ADAL" clId="{FF36AE27-E7CD-45A5-823E-BBEE87FF5C18}" dt="2022-01-23T22:23:31.230" v="369" actId="1076"/>
          <ac:picMkLst>
            <pc:docMk/>
            <pc:sldMk cId="3520641063" sldId="257"/>
            <ac:picMk id="7" creationId="{A49AA45B-E50C-4E70-99FA-E6B79B9B6EB9}"/>
          </ac:picMkLst>
        </pc:picChg>
        <pc:picChg chg="add mod modCrop">
          <ac:chgData name="Pospisil, Libor" userId="4c34c37f-5d3e-4cb6-8bff-184c8a69b4cf" providerId="ADAL" clId="{FF36AE27-E7CD-45A5-823E-BBEE87FF5C18}" dt="2022-01-23T22:27:39.664" v="391" actId="14100"/>
          <ac:picMkLst>
            <pc:docMk/>
            <pc:sldMk cId="3520641063" sldId="257"/>
            <ac:picMk id="12" creationId="{E513EBC9-A4AE-47F9-813F-23B0A2F9B88F}"/>
          </ac:picMkLst>
        </pc:picChg>
        <pc:picChg chg="add mod modCrop">
          <ac:chgData name="Pospisil, Libor" userId="4c34c37f-5d3e-4cb6-8bff-184c8a69b4cf" providerId="ADAL" clId="{FF36AE27-E7CD-45A5-823E-BBEE87FF5C18}" dt="2022-01-23T22:27:33.723" v="388" actId="1076"/>
          <ac:picMkLst>
            <pc:docMk/>
            <pc:sldMk cId="3520641063" sldId="257"/>
            <ac:picMk id="14" creationId="{EB640C23-05D6-4D03-9AD0-773A0C90F9BD}"/>
          </ac:picMkLst>
        </pc:picChg>
        <pc:picChg chg="add mod modCrop">
          <ac:chgData name="Pospisil, Libor" userId="4c34c37f-5d3e-4cb6-8bff-184c8a69b4cf" providerId="ADAL" clId="{FF36AE27-E7CD-45A5-823E-BBEE87FF5C18}" dt="2022-01-23T22:29:29.666" v="398" actId="1076"/>
          <ac:picMkLst>
            <pc:docMk/>
            <pc:sldMk cId="3520641063" sldId="257"/>
            <ac:picMk id="18" creationId="{E424DAD7-9EF9-4441-9023-087796D5C6A6}"/>
          </ac:picMkLst>
        </pc:picChg>
        <pc:picChg chg="add mod modCrop">
          <ac:chgData name="Pospisil, Libor" userId="4c34c37f-5d3e-4cb6-8bff-184c8a69b4cf" providerId="ADAL" clId="{FF36AE27-E7CD-45A5-823E-BBEE87FF5C18}" dt="2022-01-23T22:32:28.796" v="404" actId="1076"/>
          <ac:picMkLst>
            <pc:docMk/>
            <pc:sldMk cId="3520641063" sldId="257"/>
            <ac:picMk id="20" creationId="{BE6091F9-EC2D-4F19-8FCE-6AC898B34C24}"/>
          </ac:picMkLst>
        </pc:picChg>
      </pc:sldChg>
      <pc:sldChg chg="del">
        <pc:chgData name="Pospisil, Libor" userId="4c34c37f-5d3e-4cb6-8bff-184c8a69b4cf" providerId="ADAL" clId="{FF36AE27-E7CD-45A5-823E-BBEE87FF5C18}" dt="2022-01-23T23:04:35.047" v="893" actId="47"/>
        <pc:sldMkLst>
          <pc:docMk/>
          <pc:sldMk cId="3424986260" sldId="258"/>
        </pc:sldMkLst>
      </pc:sldChg>
      <pc:sldChg chg="del">
        <pc:chgData name="Pospisil, Libor" userId="4c34c37f-5d3e-4cb6-8bff-184c8a69b4cf" providerId="ADAL" clId="{FF36AE27-E7CD-45A5-823E-BBEE87FF5C18}" dt="2022-01-23T23:15:40.214" v="2597" actId="47"/>
        <pc:sldMkLst>
          <pc:docMk/>
          <pc:sldMk cId="186689527" sldId="260"/>
        </pc:sldMkLst>
      </pc:sldChg>
      <pc:sldChg chg="addSp delSp modSp mod">
        <pc:chgData name="Pospisil, Libor" userId="4c34c37f-5d3e-4cb6-8bff-184c8a69b4cf" providerId="ADAL" clId="{FF36AE27-E7CD-45A5-823E-BBEE87FF5C18}" dt="2022-01-23T23:04:04.715" v="892" actId="1076"/>
        <pc:sldMkLst>
          <pc:docMk/>
          <pc:sldMk cId="1638274155" sldId="261"/>
        </pc:sldMkLst>
        <pc:spChg chg="mod">
          <ac:chgData name="Pospisil, Libor" userId="4c34c37f-5d3e-4cb6-8bff-184c8a69b4cf" providerId="ADAL" clId="{FF36AE27-E7CD-45A5-823E-BBEE87FF5C18}" dt="2022-01-23T22:51:57.340" v="662" actId="14100"/>
          <ac:spMkLst>
            <pc:docMk/>
            <pc:sldMk cId="1638274155" sldId="261"/>
            <ac:spMk id="2" creationId="{EB663E9B-998C-44AB-AE29-BF45A1BA36EC}"/>
          </ac:spMkLst>
        </pc:spChg>
        <pc:spChg chg="del">
          <ac:chgData name="Pospisil, Libor" userId="4c34c37f-5d3e-4cb6-8bff-184c8a69b4cf" providerId="ADAL" clId="{FF36AE27-E7CD-45A5-823E-BBEE87FF5C18}" dt="2022-01-23T22:51:59.536" v="663" actId="478"/>
          <ac:spMkLst>
            <pc:docMk/>
            <pc:sldMk cId="1638274155" sldId="261"/>
            <ac:spMk id="4" creationId="{CFC3E0DC-102B-4F20-B78C-FE71630AEB5E}"/>
          </ac:spMkLst>
        </pc:spChg>
        <pc:spChg chg="del">
          <ac:chgData name="Pospisil, Libor" userId="4c34c37f-5d3e-4cb6-8bff-184c8a69b4cf" providerId="ADAL" clId="{FF36AE27-E7CD-45A5-823E-BBEE87FF5C18}" dt="2022-01-23T22:51:59.536" v="663" actId="478"/>
          <ac:spMkLst>
            <pc:docMk/>
            <pc:sldMk cId="1638274155" sldId="261"/>
            <ac:spMk id="5" creationId="{1D7C358A-4040-4BBA-8143-623C62D34CD5}"/>
          </ac:spMkLst>
        </pc:spChg>
        <pc:spChg chg="add del mod">
          <ac:chgData name="Pospisil, Libor" userId="4c34c37f-5d3e-4cb6-8bff-184c8a69b4cf" providerId="ADAL" clId="{FF36AE27-E7CD-45A5-823E-BBEE87FF5C18}" dt="2022-01-23T22:52:04.637" v="664" actId="478"/>
          <ac:spMkLst>
            <pc:docMk/>
            <pc:sldMk cId="1638274155" sldId="261"/>
            <ac:spMk id="6" creationId="{3842639B-7908-4E49-9A7B-36E3ED5AB53E}"/>
          </ac:spMkLst>
        </pc:spChg>
        <pc:spChg chg="add mod">
          <ac:chgData name="Pospisil, Libor" userId="4c34c37f-5d3e-4cb6-8bff-184c8a69b4cf" providerId="ADAL" clId="{FF36AE27-E7CD-45A5-823E-BBEE87FF5C18}" dt="2022-01-23T23:02:48.774" v="855" actId="1076"/>
          <ac:spMkLst>
            <pc:docMk/>
            <pc:sldMk cId="1638274155" sldId="261"/>
            <ac:spMk id="12" creationId="{562F819B-2775-432D-9C9C-6A2871981E9A}"/>
          </ac:spMkLst>
        </pc:spChg>
        <pc:spChg chg="add mod">
          <ac:chgData name="Pospisil, Libor" userId="4c34c37f-5d3e-4cb6-8bff-184c8a69b4cf" providerId="ADAL" clId="{FF36AE27-E7CD-45A5-823E-BBEE87FF5C18}" dt="2022-01-23T23:04:04.715" v="892" actId="1076"/>
          <ac:spMkLst>
            <pc:docMk/>
            <pc:sldMk cId="1638274155" sldId="261"/>
            <ac:spMk id="14" creationId="{A077BAE0-6CCA-4C46-864E-762FDE565C55}"/>
          </ac:spMkLst>
        </pc:spChg>
        <pc:spChg chg="del">
          <ac:chgData name="Pospisil, Libor" userId="4c34c37f-5d3e-4cb6-8bff-184c8a69b4cf" providerId="ADAL" clId="{FF36AE27-E7CD-45A5-823E-BBEE87FF5C18}" dt="2022-01-23T22:51:59.536" v="663" actId="478"/>
          <ac:spMkLst>
            <pc:docMk/>
            <pc:sldMk cId="1638274155" sldId="261"/>
            <ac:spMk id="16" creationId="{FC9F1B1C-C0F5-4362-B0D4-6E7F07B043DB}"/>
          </ac:spMkLst>
        </pc:spChg>
        <pc:picChg chg="add mod modCrop">
          <ac:chgData name="Pospisil, Libor" userId="4c34c37f-5d3e-4cb6-8bff-184c8a69b4cf" providerId="ADAL" clId="{FF36AE27-E7CD-45A5-823E-BBEE87FF5C18}" dt="2022-01-23T23:02:51.116" v="856" actId="1076"/>
          <ac:picMkLst>
            <pc:docMk/>
            <pc:sldMk cId="1638274155" sldId="261"/>
            <ac:picMk id="8" creationId="{E9E317C5-D31B-481A-9B3E-02E87930A67E}"/>
          </ac:picMkLst>
        </pc:picChg>
        <pc:picChg chg="del">
          <ac:chgData name="Pospisil, Libor" userId="4c34c37f-5d3e-4cb6-8bff-184c8a69b4cf" providerId="ADAL" clId="{FF36AE27-E7CD-45A5-823E-BBEE87FF5C18}" dt="2022-01-23T22:51:59.536" v="663" actId="478"/>
          <ac:picMkLst>
            <pc:docMk/>
            <pc:sldMk cId="1638274155" sldId="261"/>
            <ac:picMk id="9" creationId="{AA055C6B-D6C1-454C-8C79-6F1C17029002}"/>
          </ac:picMkLst>
        </pc:picChg>
        <pc:picChg chg="del">
          <ac:chgData name="Pospisil, Libor" userId="4c34c37f-5d3e-4cb6-8bff-184c8a69b4cf" providerId="ADAL" clId="{FF36AE27-E7CD-45A5-823E-BBEE87FF5C18}" dt="2022-01-23T22:51:59.536" v="663" actId="478"/>
          <ac:picMkLst>
            <pc:docMk/>
            <pc:sldMk cId="1638274155" sldId="261"/>
            <ac:picMk id="15" creationId="{0BA6228F-12DF-4CF3-82FC-99A8ADD915D3}"/>
          </ac:picMkLst>
        </pc:picChg>
      </pc:sldChg>
      <pc:sldChg chg="del">
        <pc:chgData name="Pospisil, Libor" userId="4c34c37f-5d3e-4cb6-8bff-184c8a69b4cf" providerId="ADAL" clId="{FF36AE27-E7CD-45A5-823E-BBEE87FF5C18}" dt="2022-01-23T23:04:35.047" v="893" actId="47"/>
        <pc:sldMkLst>
          <pc:docMk/>
          <pc:sldMk cId="792169420" sldId="262"/>
        </pc:sldMkLst>
      </pc:sldChg>
      <pc:sldChg chg="addSp delSp modSp add mod ord">
        <pc:chgData name="Pospisil, Libor" userId="4c34c37f-5d3e-4cb6-8bff-184c8a69b4cf" providerId="ADAL" clId="{FF36AE27-E7CD-45A5-823E-BBEE87FF5C18}" dt="2022-01-23T22:51:13.378" v="622"/>
        <pc:sldMkLst>
          <pc:docMk/>
          <pc:sldMk cId="83261577" sldId="263"/>
        </pc:sldMkLst>
        <pc:spChg chg="mod">
          <ac:chgData name="Pospisil, Libor" userId="4c34c37f-5d3e-4cb6-8bff-184c8a69b4cf" providerId="ADAL" clId="{FF36AE27-E7CD-45A5-823E-BBEE87FF5C18}" dt="2022-01-23T22:42:51.214" v="498" actId="1076"/>
          <ac:spMkLst>
            <pc:docMk/>
            <pc:sldMk cId="83261577" sldId="263"/>
            <ac:spMk id="2" creationId="{EB663E9B-998C-44AB-AE29-BF45A1BA36EC}"/>
          </ac:spMkLst>
        </pc:spChg>
        <pc:spChg chg="add del mod">
          <ac:chgData name="Pospisil, Libor" userId="4c34c37f-5d3e-4cb6-8bff-184c8a69b4cf" providerId="ADAL" clId="{FF36AE27-E7CD-45A5-823E-BBEE87FF5C18}" dt="2022-01-23T22:34:06.138" v="427" actId="478"/>
          <ac:spMkLst>
            <pc:docMk/>
            <pc:sldMk cId="83261577" sldId="263"/>
            <ac:spMk id="6" creationId="{A49A93ED-2D51-4D9E-BCB4-F67EAF4086D8}"/>
          </ac:spMkLst>
        </pc:spChg>
        <pc:spChg chg="del">
          <ac:chgData name="Pospisil, Libor" userId="4c34c37f-5d3e-4cb6-8bff-184c8a69b4cf" providerId="ADAL" clId="{FF36AE27-E7CD-45A5-823E-BBEE87FF5C18}" dt="2022-01-23T22:34:04.034" v="426" actId="478"/>
          <ac:spMkLst>
            <pc:docMk/>
            <pc:sldMk cId="83261577" sldId="263"/>
            <ac:spMk id="16" creationId="{FC9F1B1C-C0F5-4362-B0D4-6E7F07B043DB}"/>
          </ac:spMkLst>
        </pc:spChg>
        <pc:spChg chg="add mod">
          <ac:chgData name="Pospisil, Libor" userId="4c34c37f-5d3e-4cb6-8bff-184c8a69b4cf" providerId="ADAL" clId="{FF36AE27-E7CD-45A5-823E-BBEE87FF5C18}" dt="2022-01-23T22:43:04.312" v="502" actId="1076"/>
          <ac:spMkLst>
            <pc:docMk/>
            <pc:sldMk cId="83261577" sldId="263"/>
            <ac:spMk id="17" creationId="{49EFA287-40BA-40CF-B0C1-F5BD40C8888B}"/>
          </ac:spMkLst>
        </pc:spChg>
        <pc:spChg chg="add del">
          <ac:chgData name="Pospisil, Libor" userId="4c34c37f-5d3e-4cb6-8bff-184c8a69b4cf" providerId="ADAL" clId="{FF36AE27-E7CD-45A5-823E-BBEE87FF5C18}" dt="2022-01-23T22:42:03.415" v="489" actId="22"/>
          <ac:spMkLst>
            <pc:docMk/>
            <pc:sldMk cId="83261577" sldId="263"/>
            <ac:spMk id="18" creationId="{B687560E-CA7E-4AFB-AE5B-30A30FA08A2F}"/>
          </ac:spMkLst>
        </pc:spChg>
        <pc:spChg chg="add mod">
          <ac:chgData name="Pospisil, Libor" userId="4c34c37f-5d3e-4cb6-8bff-184c8a69b4cf" providerId="ADAL" clId="{FF36AE27-E7CD-45A5-823E-BBEE87FF5C18}" dt="2022-01-23T22:43:44.794" v="537" actId="1076"/>
          <ac:spMkLst>
            <pc:docMk/>
            <pc:sldMk cId="83261577" sldId="263"/>
            <ac:spMk id="21" creationId="{189D1B28-9557-462D-B78C-31BDDDD3BCAD}"/>
          </ac:spMkLst>
        </pc:spChg>
        <pc:picChg chg="add mod ord modCrop">
          <ac:chgData name="Pospisil, Libor" userId="4c34c37f-5d3e-4cb6-8bff-184c8a69b4cf" providerId="ADAL" clId="{FF36AE27-E7CD-45A5-823E-BBEE87FF5C18}" dt="2022-01-23T22:42:59.655" v="501" actId="1076"/>
          <ac:picMkLst>
            <pc:docMk/>
            <pc:sldMk cId="83261577" sldId="263"/>
            <ac:picMk id="8" creationId="{65051237-3B1D-48E8-BB31-B1126A69A58E}"/>
          </ac:picMkLst>
        </pc:picChg>
        <pc:picChg chg="del">
          <ac:chgData name="Pospisil, Libor" userId="4c34c37f-5d3e-4cb6-8bff-184c8a69b4cf" providerId="ADAL" clId="{FF36AE27-E7CD-45A5-823E-BBEE87FF5C18}" dt="2022-01-23T22:34:01.463" v="425" actId="478"/>
          <ac:picMkLst>
            <pc:docMk/>
            <pc:sldMk cId="83261577" sldId="263"/>
            <ac:picMk id="9" creationId="{AA055C6B-D6C1-454C-8C79-6F1C17029002}"/>
          </ac:picMkLst>
        </pc:picChg>
        <pc:picChg chg="add del mod modCrop">
          <ac:chgData name="Pospisil, Libor" userId="4c34c37f-5d3e-4cb6-8bff-184c8a69b4cf" providerId="ADAL" clId="{FF36AE27-E7CD-45A5-823E-BBEE87FF5C18}" dt="2022-01-23T22:42:11.129" v="491" actId="478"/>
          <ac:picMkLst>
            <pc:docMk/>
            <pc:sldMk cId="83261577" sldId="263"/>
            <ac:picMk id="11" creationId="{1F459AC3-0EE9-40AC-A077-D944770E68C3}"/>
          </ac:picMkLst>
        </pc:picChg>
        <pc:picChg chg="del">
          <ac:chgData name="Pospisil, Libor" userId="4c34c37f-5d3e-4cb6-8bff-184c8a69b4cf" providerId="ADAL" clId="{FF36AE27-E7CD-45A5-823E-BBEE87FF5C18}" dt="2022-01-23T22:33:59.906" v="424" actId="478"/>
          <ac:picMkLst>
            <pc:docMk/>
            <pc:sldMk cId="83261577" sldId="263"/>
            <ac:picMk id="15" creationId="{0BA6228F-12DF-4CF3-82FC-99A8ADD915D3}"/>
          </ac:picMkLst>
        </pc:picChg>
        <pc:picChg chg="add mod ord modCrop">
          <ac:chgData name="Pospisil, Libor" userId="4c34c37f-5d3e-4cb6-8bff-184c8a69b4cf" providerId="ADAL" clId="{FF36AE27-E7CD-45A5-823E-BBEE87FF5C18}" dt="2022-01-23T22:43:50.653" v="545" actId="1036"/>
          <ac:picMkLst>
            <pc:docMk/>
            <pc:sldMk cId="83261577" sldId="263"/>
            <ac:picMk id="19" creationId="{CF93BAA4-7806-4891-8192-32B752A56BBE}"/>
          </ac:picMkLst>
        </pc:picChg>
      </pc:sldChg>
      <pc:sldChg chg="addSp delSp modSp add mod">
        <pc:chgData name="Pospisil, Libor" userId="4c34c37f-5d3e-4cb6-8bff-184c8a69b4cf" providerId="ADAL" clId="{FF36AE27-E7CD-45A5-823E-BBEE87FF5C18}" dt="2022-01-23T22:51:43.018" v="635" actId="1076"/>
        <pc:sldMkLst>
          <pc:docMk/>
          <pc:sldMk cId="4171354460" sldId="264"/>
        </pc:sldMkLst>
        <pc:spChg chg="mod">
          <ac:chgData name="Pospisil, Libor" userId="4c34c37f-5d3e-4cb6-8bff-184c8a69b4cf" providerId="ADAL" clId="{FF36AE27-E7CD-45A5-823E-BBEE87FF5C18}" dt="2022-01-23T22:44:10.298" v="584" actId="20577"/>
          <ac:spMkLst>
            <pc:docMk/>
            <pc:sldMk cId="4171354460" sldId="264"/>
            <ac:spMk id="2" creationId="{EB663E9B-998C-44AB-AE29-BF45A1BA36EC}"/>
          </ac:spMkLst>
        </pc:spChg>
        <pc:spChg chg="add mod">
          <ac:chgData name="Pospisil, Libor" userId="4c34c37f-5d3e-4cb6-8bff-184c8a69b4cf" providerId="ADAL" clId="{FF36AE27-E7CD-45A5-823E-BBEE87FF5C18}" dt="2022-01-23T22:48:19.949" v="596" actId="1076"/>
          <ac:spMkLst>
            <pc:docMk/>
            <pc:sldMk cId="4171354460" sldId="264"/>
            <ac:spMk id="9" creationId="{EBDF6881-2467-4DDA-AC24-F3D02DBE8505}"/>
          </ac:spMkLst>
        </pc:spChg>
        <pc:spChg chg="del">
          <ac:chgData name="Pospisil, Libor" userId="4c34c37f-5d3e-4cb6-8bff-184c8a69b4cf" providerId="ADAL" clId="{FF36AE27-E7CD-45A5-823E-BBEE87FF5C18}" dt="2022-01-23T22:44:20.138" v="586" actId="478"/>
          <ac:spMkLst>
            <pc:docMk/>
            <pc:sldMk cId="4171354460" sldId="264"/>
            <ac:spMk id="17" creationId="{49EFA287-40BA-40CF-B0C1-F5BD40C8888B}"/>
          </ac:spMkLst>
        </pc:spChg>
        <pc:picChg chg="add mod modCrop">
          <ac:chgData name="Pospisil, Libor" userId="4c34c37f-5d3e-4cb6-8bff-184c8a69b4cf" providerId="ADAL" clId="{FF36AE27-E7CD-45A5-823E-BBEE87FF5C18}" dt="2022-01-23T22:51:31.059" v="630" actId="1076"/>
          <ac:picMkLst>
            <pc:docMk/>
            <pc:sldMk cId="4171354460" sldId="264"/>
            <ac:picMk id="7" creationId="{44502388-0DA6-45F2-ADB8-58E91621A76F}"/>
          </ac:picMkLst>
        </pc:picChg>
        <pc:picChg chg="del">
          <ac:chgData name="Pospisil, Libor" userId="4c34c37f-5d3e-4cb6-8bff-184c8a69b4cf" providerId="ADAL" clId="{FF36AE27-E7CD-45A5-823E-BBEE87FF5C18}" dt="2022-01-23T22:44:13.377" v="585" actId="478"/>
          <ac:picMkLst>
            <pc:docMk/>
            <pc:sldMk cId="4171354460" sldId="264"/>
            <ac:picMk id="8" creationId="{65051237-3B1D-48E8-BB31-B1126A69A58E}"/>
          </ac:picMkLst>
        </pc:picChg>
        <pc:picChg chg="mod">
          <ac:chgData name="Pospisil, Libor" userId="4c34c37f-5d3e-4cb6-8bff-184c8a69b4cf" providerId="ADAL" clId="{FF36AE27-E7CD-45A5-823E-BBEE87FF5C18}" dt="2022-01-23T22:51:43.018" v="635" actId="1076"/>
          <ac:picMkLst>
            <pc:docMk/>
            <pc:sldMk cId="4171354460" sldId="264"/>
            <ac:picMk id="11" creationId="{1F459AC3-0EE9-40AC-A077-D944770E68C3}"/>
          </ac:picMkLst>
        </pc:picChg>
        <pc:picChg chg="add mod modCrop">
          <ac:chgData name="Pospisil, Libor" userId="4c34c37f-5d3e-4cb6-8bff-184c8a69b4cf" providerId="ADAL" clId="{FF36AE27-E7CD-45A5-823E-BBEE87FF5C18}" dt="2022-01-23T22:51:37.654" v="633" actId="14100"/>
          <ac:picMkLst>
            <pc:docMk/>
            <pc:sldMk cId="4171354460" sldId="264"/>
            <ac:picMk id="12" creationId="{F839738F-C6AA-4354-B871-09B4D190FFC6}"/>
          </ac:picMkLst>
        </pc:picChg>
        <pc:picChg chg="add del mod modCrop">
          <ac:chgData name="Pospisil, Libor" userId="4c34c37f-5d3e-4cb6-8bff-184c8a69b4cf" providerId="ADAL" clId="{FF36AE27-E7CD-45A5-823E-BBEE87FF5C18}" dt="2022-01-23T22:49:15.898" v="610" actId="478"/>
          <ac:picMkLst>
            <pc:docMk/>
            <pc:sldMk cId="4171354460" sldId="264"/>
            <ac:picMk id="14" creationId="{3481840C-3AD1-48B6-B65F-287D27D5655C}"/>
          </ac:picMkLst>
        </pc:picChg>
        <pc:picChg chg="add mod modCrop">
          <ac:chgData name="Pospisil, Libor" userId="4c34c37f-5d3e-4cb6-8bff-184c8a69b4cf" providerId="ADAL" clId="{FF36AE27-E7CD-45A5-823E-BBEE87FF5C18}" dt="2022-01-23T22:51:40.817" v="634" actId="14100"/>
          <ac:picMkLst>
            <pc:docMk/>
            <pc:sldMk cId="4171354460" sldId="264"/>
            <ac:picMk id="16" creationId="{7BE76B2C-B34A-4FF9-AEE1-E399D0792F97}"/>
          </ac:picMkLst>
        </pc:picChg>
      </pc:sldChg>
      <pc:sldChg chg="addSp modSp add mod">
        <pc:chgData name="Pospisil, Libor" userId="4c34c37f-5d3e-4cb6-8bff-184c8a69b4cf" providerId="ADAL" clId="{FF36AE27-E7CD-45A5-823E-BBEE87FF5C18}" dt="2022-01-25T02:13:04.258" v="2924" actId="1076"/>
        <pc:sldMkLst>
          <pc:docMk/>
          <pc:sldMk cId="471609171" sldId="265"/>
        </pc:sldMkLst>
        <pc:spChg chg="mod">
          <ac:chgData name="Pospisil, Libor" userId="4c34c37f-5d3e-4cb6-8bff-184c8a69b4cf" providerId="ADAL" clId="{FF36AE27-E7CD-45A5-823E-BBEE87FF5C18}" dt="2022-01-25T02:13:00.771" v="2923" actId="27636"/>
          <ac:spMkLst>
            <pc:docMk/>
            <pc:sldMk cId="471609171" sldId="265"/>
            <ac:spMk id="3" creationId="{1200F6B8-E931-4DC6-85A3-A6EC8082226D}"/>
          </ac:spMkLst>
        </pc:spChg>
        <pc:spChg chg="add mod">
          <ac:chgData name="Pospisil, Libor" userId="4c34c37f-5d3e-4cb6-8bff-184c8a69b4cf" providerId="ADAL" clId="{FF36AE27-E7CD-45A5-823E-BBEE87FF5C18}" dt="2022-01-25T02:13:04.258" v="2924" actId="1076"/>
          <ac:spMkLst>
            <pc:docMk/>
            <pc:sldMk cId="471609171" sldId="265"/>
            <ac:spMk id="6" creationId="{23B85799-46B3-4D92-8B5C-41968ED8B147}"/>
          </ac:spMkLst>
        </pc:spChg>
      </pc:sldChg>
      <pc:sldChg chg="add del">
        <pc:chgData name="Pospisil, Libor" userId="4c34c37f-5d3e-4cb6-8bff-184c8a69b4cf" providerId="ADAL" clId="{FF36AE27-E7CD-45A5-823E-BBEE87FF5C18}" dt="2022-01-23T22:52:16.285" v="666" actId="47"/>
        <pc:sldMkLst>
          <pc:docMk/>
          <pc:sldMk cId="2513195871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7DD2B-F266-4F84-870C-10DBA502DEE1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508F5-3BE5-471B-B565-3E8DC4FC3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21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32EA7-BFC3-4DC4-8976-A5C5FD22B412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1A77-45B7-4C9D-9AEF-706C389A7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6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32776-FABD-4581-BC29-067584223435}" type="datetime1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1A77-45B7-4C9D-9AEF-706C389A7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1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9916A-759B-4C23-B28C-9AB532FC98F7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1A77-45B7-4C9D-9AEF-706C389A7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06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4B305-2CC5-4D2A-B4CE-8D5D69B58638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1A77-45B7-4C9D-9AEF-706C389A7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85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763B-C74D-4DE4-A03F-10805B0CC6E1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1A77-45B7-4C9D-9AEF-706C389A7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9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AC6F-FCC9-4BC5-9270-995B68E32B5F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1A77-45B7-4C9D-9AEF-706C389A7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71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555E2-D7BD-45A7-AFBF-21B9CFDDBE87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1A77-45B7-4C9D-9AEF-706C389A7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38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E36C0-D9A7-4823-91BC-F29F858C4BFA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1A77-45B7-4C9D-9AEF-706C389A7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92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F1B0-7EE2-4A24-8EBE-AE4C5280D2F7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1A77-45B7-4C9D-9AEF-706C389A7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35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4EF71901-C3C1-4BCC-8C2A-460BB65F28C5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6215921"/>
            <a:ext cx="551167" cy="365125"/>
          </a:xfrm>
        </p:spPr>
        <p:txBody>
          <a:bodyPr/>
          <a:lstStyle>
            <a:lvl1pPr>
              <a:defRPr sz="1600"/>
            </a:lvl1pPr>
          </a:lstStyle>
          <a:p>
            <a:fld id="{8BD91A77-45B7-4C9D-9AEF-706C389A7E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20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22E6B-8F97-47F6-A326-450DF6B58564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1A77-45B7-4C9D-9AEF-706C389A7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0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BDED4-E18D-4F78-B663-F687391A6A12}" type="datetime1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1A77-45B7-4C9D-9AEF-706C389A7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3FC42-3F91-4183-8A8B-77D11758DC43}" type="datetime1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1A77-45B7-4C9D-9AEF-706C389A7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7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028CD-EFD0-4AE0-9F27-75461DFF4033}" type="datetime1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1A77-45B7-4C9D-9AEF-706C389A7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1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9710-F82C-4D88-A232-29BA659B4FE9}" type="datetime1">
              <a:rPr lang="en-US" smtClean="0"/>
              <a:t>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1A77-45B7-4C9D-9AEF-706C389A7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53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FE8F3-043C-4B34-ACBE-FFCDB6403324}" type="datetime1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1A77-45B7-4C9D-9AEF-706C389A7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65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9692A-B24D-4BD1-A398-5CA0444F3F99}" type="datetime1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1A77-45B7-4C9D-9AEF-706C389A7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6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305658"/>
            <a:ext cx="10018713" cy="14717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1972639"/>
            <a:ext cx="10018713" cy="41096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6222323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0031A9-B80A-4407-ADFA-7698AC35CD30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6222323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6222323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BD91A77-45B7-4C9D-9AEF-706C389A7E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02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00000"/>
        <a:buFont typeface="Wingdings" panose="05000000000000000000" pitchFamily="2" charset="2"/>
        <a:buChar char="Ø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00000"/>
        <a:buFont typeface="Wingdings" panose="05000000000000000000" pitchFamily="2" charset="2"/>
        <a:buChar char="§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00000"/>
        <a:buFont typeface="Corbel" panose="020B0503020204020204" pitchFamily="34" charset="0"/>
        <a:buChar char="–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EDC0-84E2-47D0-8C34-8BC22BBF4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394" y="1249326"/>
            <a:ext cx="8574622" cy="2305697"/>
          </a:xfrm>
        </p:spPr>
        <p:txBody>
          <a:bodyPr anchor="ctr">
            <a:normAutofit fontScale="90000"/>
          </a:bodyPr>
          <a:lstStyle/>
          <a:p>
            <a:pPr algn="ctr">
              <a:spcBef>
                <a:spcPts val="1200"/>
              </a:spcBef>
              <a:spcAft>
                <a:spcPts val="2400"/>
              </a:spcAft>
            </a:pPr>
            <a:r>
              <a:rPr lang="en-US" sz="4400" dirty="0"/>
              <a:t>Economic Networks in the Light of the Recent Supply-Chain Crises</a:t>
            </a:r>
            <a:br>
              <a:rPr lang="en-US" sz="4400" dirty="0"/>
            </a:br>
            <a:br>
              <a:rPr lang="en-US" sz="4000" dirty="0"/>
            </a:br>
            <a:r>
              <a:rPr lang="en-US" sz="3600" dirty="0"/>
              <a:t>Data: A range of economic data, including </a:t>
            </a:r>
            <a:br>
              <a:rPr lang="en-US" sz="3600" dirty="0"/>
            </a:br>
            <a:r>
              <a:rPr lang="en-US" sz="3600" dirty="0"/>
              <a:t>input-output tables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FAFB07-D23D-48A7-9676-64D8B069F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7631" y="4348692"/>
            <a:ext cx="6987645" cy="138853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Stat 222, Spring 2022</a:t>
            </a:r>
          </a:p>
          <a:p>
            <a:pPr algn="ctr"/>
            <a:r>
              <a:rPr lang="en-US" sz="3200" dirty="0"/>
              <a:t>UC Berkeley, Statistics</a:t>
            </a:r>
          </a:p>
        </p:txBody>
      </p:sp>
    </p:spTree>
    <p:extLst>
      <p:ext uri="{BB962C8B-B14F-4D97-AF65-F5344CB8AC3E}">
        <p14:creationId xmlns:p14="http://schemas.microsoft.com/office/powerpoint/2010/main" val="239976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63E9B-998C-44AB-AE29-BF45A1BA3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35" y="136975"/>
            <a:ext cx="10360024" cy="1471772"/>
          </a:xfrm>
        </p:spPr>
        <p:txBody>
          <a:bodyPr>
            <a:normAutofit fontScale="90000"/>
          </a:bodyPr>
          <a:lstStyle/>
          <a:p>
            <a:r>
              <a:rPr lang="en-US" dirty="0"/>
              <a:t>COVID-19 has presented a challenge for economics... some older models are a focus of renewed interest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3E0DC-102B-4F20-B78C-FE71630A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1A77-45B7-4C9D-9AEF-706C389A7E92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C358A-4040-4BBA-8143-623C62D3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62F51-AC3D-421C-8B58-2CC3764950EC}" type="datetime1">
              <a:rPr lang="en-US" smtClean="0"/>
              <a:t>1/23/2022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AA45B-E50C-4E70-99FA-E6B79B9B6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5" t="40143" r="22258" b="51112"/>
          <a:stretch/>
        </p:blipFill>
        <p:spPr>
          <a:xfrm>
            <a:off x="1598610" y="2430934"/>
            <a:ext cx="7993986" cy="599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A8B451-10C5-4267-985A-0EE98CBEC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35" t="10753" r="56289" b="80358"/>
          <a:stretch/>
        </p:blipFill>
        <p:spPr>
          <a:xfrm>
            <a:off x="1589085" y="1716291"/>
            <a:ext cx="3739999" cy="6096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E925BA-53BA-46BE-BA7F-0A16FBF3581A}"/>
              </a:ext>
            </a:extLst>
          </p:cNvPr>
          <p:cNvSpPr txBox="1"/>
          <p:nvPr/>
        </p:nvSpPr>
        <p:spPr>
          <a:xfrm>
            <a:off x="6836776" y="2730818"/>
            <a:ext cx="259297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endParaRPr lang="en-US" sz="1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13EBC9-A4AE-47F9-813F-23B0A2F9B8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56" t="27639" r="23984" b="22777"/>
          <a:stretch/>
        </p:blipFill>
        <p:spPr>
          <a:xfrm>
            <a:off x="196772" y="3190875"/>
            <a:ext cx="4081928" cy="24080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640C23-05D6-4D03-9AD0-773A0C90F9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69" t="23458" r="37556" b="15505"/>
          <a:stretch/>
        </p:blipFill>
        <p:spPr>
          <a:xfrm>
            <a:off x="4413202" y="3196975"/>
            <a:ext cx="3720061" cy="24019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900494-0DF9-4D40-A236-9EC3047E8372}"/>
              </a:ext>
            </a:extLst>
          </p:cNvPr>
          <p:cNvSpPr txBox="1"/>
          <p:nvPr/>
        </p:nvSpPr>
        <p:spPr>
          <a:xfrm>
            <a:off x="4413201" y="4952578"/>
            <a:ext cx="3720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Lyon"/>
              </a:rPr>
              <a:t>When it comes to the most advanced chips used in the latest iPhones, supercomputers and automotive AI, TSMC is responsible for 92% of production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24DAD7-9EF9-4441-9023-087796D5C6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6" t="15556" r="50000" b="13472"/>
          <a:stretch/>
        </p:blipFill>
        <p:spPr>
          <a:xfrm>
            <a:off x="8275167" y="3190875"/>
            <a:ext cx="3720061" cy="24115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6091F9-EC2D-4F19-8FCE-6AC898B34C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110" t="53056" r="18984" b="39444"/>
          <a:stretch/>
        </p:blipFill>
        <p:spPr>
          <a:xfrm>
            <a:off x="2713985" y="5889175"/>
            <a:ext cx="7345657" cy="79651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E6697A4-A9DF-457D-BAD3-722AEED1C595}"/>
              </a:ext>
            </a:extLst>
          </p:cNvPr>
          <p:cNvSpPr/>
          <p:nvPr/>
        </p:nvSpPr>
        <p:spPr>
          <a:xfrm>
            <a:off x="6448426" y="5953125"/>
            <a:ext cx="1485900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4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63E9B-998C-44AB-AE29-BF45A1BA3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36976"/>
            <a:ext cx="10018713" cy="796474"/>
          </a:xfrm>
        </p:spPr>
        <p:txBody>
          <a:bodyPr/>
          <a:lstStyle/>
          <a:p>
            <a:r>
              <a:rPr lang="en-US" dirty="0"/>
              <a:t>Theoretical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3E0DC-102B-4F20-B78C-FE71630A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1A77-45B7-4C9D-9AEF-706C389A7E92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C358A-4040-4BBA-8143-623C62D3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62F51-AC3D-421C-8B58-2CC3764950EC}" type="datetime1">
              <a:rPr lang="en-US" smtClean="0"/>
              <a:t>1/23/2022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59AC3-0EE9-40AC-A077-D944770E6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59" t="26944" r="24651" b="27361"/>
          <a:stretch/>
        </p:blipFill>
        <p:spPr>
          <a:xfrm>
            <a:off x="7050422" y="3564010"/>
            <a:ext cx="4970128" cy="24571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DF6881-2467-4DDA-AC24-F3D02DBE8505}"/>
              </a:ext>
            </a:extLst>
          </p:cNvPr>
          <p:cNvSpPr txBox="1"/>
          <p:nvPr/>
        </p:nvSpPr>
        <p:spPr>
          <a:xfrm>
            <a:off x="1743075" y="987352"/>
            <a:ext cx="4352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https://www.nber.org/system/files/working_papers/w21344/w21344.pdf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502388-0DA6-45F2-ADB8-58E91621A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03" t="45043" r="17252" b="41634"/>
          <a:stretch/>
        </p:blipFill>
        <p:spPr>
          <a:xfrm>
            <a:off x="152400" y="1699201"/>
            <a:ext cx="7939487" cy="13985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39738F-C6AA-4354-B871-09B4D190FF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250" t="37917" r="33359" b="54306"/>
          <a:stretch/>
        </p:blipFill>
        <p:spPr>
          <a:xfrm>
            <a:off x="8284573" y="1699201"/>
            <a:ext cx="3321467" cy="13985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E76B2C-B34A-4FF9-AEE1-E399D0792F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625" t="36666" r="17187" b="21250"/>
          <a:stretch/>
        </p:blipFill>
        <p:spPr>
          <a:xfrm>
            <a:off x="609600" y="3227463"/>
            <a:ext cx="6276975" cy="352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54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F93BAA4-7806-4891-8192-32B752A56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3" t="21667" r="25391" b="29167"/>
          <a:stretch/>
        </p:blipFill>
        <p:spPr>
          <a:xfrm>
            <a:off x="780746" y="3723582"/>
            <a:ext cx="6324904" cy="3054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051237-3B1D-48E8-BB31-B1126A69A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3" t="37030" r="19610" b="18889"/>
          <a:stretch/>
        </p:blipFill>
        <p:spPr>
          <a:xfrm>
            <a:off x="0" y="270552"/>
            <a:ext cx="11868151" cy="3729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63E9B-998C-44AB-AE29-BF45A1BA3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4" y="146501"/>
            <a:ext cx="4783139" cy="796474"/>
          </a:xfrm>
        </p:spPr>
        <p:txBody>
          <a:bodyPr/>
          <a:lstStyle/>
          <a:p>
            <a:r>
              <a:rPr lang="en-US" dirty="0"/>
              <a:t>Input – Output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3E0DC-102B-4F20-B78C-FE71630A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1A77-45B7-4C9D-9AEF-706C389A7E92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C358A-4040-4BBA-8143-623C62D3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62F51-AC3D-421C-8B58-2CC3764950EC}" type="datetime1">
              <a:rPr lang="en-US" smtClean="0"/>
              <a:t>1/23/2022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EFA287-40BA-40CF-B0C1-F5BD40C8888B}"/>
              </a:ext>
            </a:extLst>
          </p:cNvPr>
          <p:cNvSpPr txBox="1"/>
          <p:nvPr/>
        </p:nvSpPr>
        <p:spPr>
          <a:xfrm>
            <a:off x="218770" y="1081449"/>
            <a:ext cx="4495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https://www.bea.gov/industry/input-output-accounts-data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9D1B28-9557-462D-B78C-31BDDDD3BCAD}"/>
              </a:ext>
            </a:extLst>
          </p:cNvPr>
          <p:cNvSpPr txBox="1"/>
          <p:nvPr/>
        </p:nvSpPr>
        <p:spPr>
          <a:xfrm>
            <a:off x="7105650" y="4894786"/>
            <a:ext cx="36766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https://www.kansascityfed.org/documents/631/2017-The%20Changing%20Input-Output%20Network%20Structure%20of%20the%20U.S.%20Economy.pdf</a:t>
            </a:r>
          </a:p>
        </p:txBody>
      </p:sp>
    </p:spTree>
    <p:extLst>
      <p:ext uri="{BB962C8B-B14F-4D97-AF65-F5344CB8AC3E}">
        <p14:creationId xmlns:p14="http://schemas.microsoft.com/office/powerpoint/2010/main" val="8326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63E9B-998C-44AB-AE29-BF45A1BA3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36976"/>
            <a:ext cx="10018713" cy="1063174"/>
          </a:xfrm>
        </p:spPr>
        <p:txBody>
          <a:bodyPr/>
          <a:lstStyle/>
          <a:p>
            <a:r>
              <a:rPr lang="en-US" dirty="0"/>
              <a:t>What are these models for?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E317C5-D31B-481A-9B3E-02E87930A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1" t="22500" r="9687" b="5972"/>
          <a:stretch/>
        </p:blipFill>
        <p:spPr>
          <a:xfrm>
            <a:off x="130173" y="1129810"/>
            <a:ext cx="8153401" cy="5591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2F819B-2775-432D-9C9C-6A2871981E9A}"/>
              </a:ext>
            </a:extLst>
          </p:cNvPr>
          <p:cNvSpPr txBox="1"/>
          <p:nvPr/>
        </p:nvSpPr>
        <p:spPr>
          <a:xfrm>
            <a:off x="8972550" y="996877"/>
            <a:ext cx="32194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Responses of economic variables to various scenarios – define COVID-19 related scenarios; or scenarios related to recent supply-chain shocks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77BAE0-6CCA-4C46-864E-762FDE565C55}"/>
              </a:ext>
            </a:extLst>
          </p:cNvPr>
          <p:cNvSpPr txBox="1"/>
          <p:nvPr/>
        </p:nvSpPr>
        <p:spPr>
          <a:xfrm>
            <a:off x="8467725" y="4149209"/>
            <a:ext cx="35099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Further data used:</a:t>
            </a:r>
          </a:p>
          <a:p>
            <a:endParaRPr lang="en-US" dirty="0"/>
          </a:p>
          <a:p>
            <a:r>
              <a:rPr lang="en-US" dirty="0"/>
              <a:t>NBER-CES Manufacturing Industry Database | NBER</a:t>
            </a:r>
          </a:p>
          <a:p>
            <a:endParaRPr lang="en-US" dirty="0"/>
          </a:p>
          <a:p>
            <a:r>
              <a:rPr lang="en-US" dirty="0"/>
              <a:t>https://www.nber.org/research/data/nber-ces-manufacturing-industry-database</a:t>
            </a:r>
          </a:p>
        </p:txBody>
      </p:sp>
    </p:spTree>
    <p:extLst>
      <p:ext uri="{BB962C8B-B14F-4D97-AF65-F5344CB8AC3E}">
        <p14:creationId xmlns:p14="http://schemas.microsoft.com/office/powerpoint/2010/main" val="163827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63E9B-998C-44AB-AE29-BF45A1BA3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471772"/>
          </a:xfrm>
        </p:spPr>
        <p:txBody>
          <a:bodyPr/>
          <a:lstStyle/>
          <a:p>
            <a:r>
              <a:rPr lang="en-US" dirty="0"/>
              <a:t>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0F6B8-E931-4DC6-85A3-A6EC80822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344" y="1068703"/>
            <a:ext cx="10510529" cy="500824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Formulate the purpose of your project – for example: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Designing &amp; calibrating an economic network to understand how potential shocks, such as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disruption in a certain industry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can impact other sectors. 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This can be used by companies/governments to increase resiliency of their sectors/economies.</a:t>
            </a:r>
          </a:p>
          <a:p>
            <a:pPr marL="365760" marR="0" lvl="0" indent="-36576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What the project would involve: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Familiarizing yourself with the existing literature of economic networks.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Setting the domain for your project – US economy at the industry level; or the global economy at the country level.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dirty="0">
                <a:latin typeface="Corbel" panose="020B0503020204020204"/>
              </a:rPr>
              <a:t>Handling the data – input-output tables (sparse, incomplete, and some parts do not completely describe the relationships), economic data.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Based on existing literature, design a model that would propagate economic shocks through the network.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Calibrating the network model while working out numerous statistical issues. (Incl. stability of Leontief inverse).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dirty="0">
                <a:latin typeface="Corbel" panose="020B0503020204020204"/>
              </a:rPr>
              <a:t>The calibrated model needs to follow economic intuition.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dirty="0">
                <a:latin typeface="Corbel" panose="020B0503020204020204"/>
              </a:rPr>
              <a:t>Validating/benchmarking the model.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Presenting examples of use of the model to relate the results to the original purpose.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Define scenarios of shocks and demonstrate their impact.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3E0DC-102B-4F20-B78C-FE71630A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1A77-45B7-4C9D-9AEF-706C389A7E92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C358A-4040-4BBA-8143-623C62D3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62F51-AC3D-421C-8B58-2CC3764950EC}" type="datetime1">
              <a:rPr lang="en-US" smtClean="0"/>
              <a:t>1/24/2022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85799-46B3-4D92-8B5C-41968ED8B147}"/>
              </a:ext>
            </a:extLst>
          </p:cNvPr>
          <p:cNvSpPr txBox="1"/>
          <p:nvPr/>
        </p:nvSpPr>
        <p:spPr>
          <a:xfrm>
            <a:off x="2312833" y="5882980"/>
            <a:ext cx="77360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Other potential avenues: predict productivity or other econ variables at the industry level, knowing the past values of the variables and the macroeconomic environment. In light of the supply-chain shocks, do the input-output tables contribute to the prediction?</a:t>
            </a:r>
          </a:p>
        </p:txBody>
      </p:sp>
    </p:spTree>
    <p:extLst>
      <p:ext uri="{BB962C8B-B14F-4D97-AF65-F5344CB8AC3E}">
        <p14:creationId xmlns:p14="http://schemas.microsoft.com/office/powerpoint/2010/main" val="471609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5155</TotalTime>
  <Words>439</Words>
  <Application>Microsoft Office PowerPoint</Application>
  <PresentationFormat>Widescreen</PresentationFormat>
  <Paragraphs>39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Lyon</vt:lpstr>
      <vt:lpstr>Arial</vt:lpstr>
      <vt:lpstr>Calibri</vt:lpstr>
      <vt:lpstr>Corbel</vt:lpstr>
      <vt:lpstr>Wingdings</vt:lpstr>
      <vt:lpstr>Parallax</vt:lpstr>
      <vt:lpstr>Economic Networks in the Light of the Recent Supply-Chain Crises  Data: A range of economic data, including  input-output tables</vt:lpstr>
      <vt:lpstr>COVID-19 has presented a challenge for economics... some older models are a focus of renewed interest</vt:lpstr>
      <vt:lpstr>Theoretical framework</vt:lpstr>
      <vt:lpstr>Input – Output Table</vt:lpstr>
      <vt:lpstr>What are these models for?</vt:lpstr>
      <vt:lpstr>A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</dc:title>
  <dc:creator>Libor Pospisil</dc:creator>
  <cp:lastModifiedBy>Pospisil, Libor</cp:lastModifiedBy>
  <cp:revision>55</cp:revision>
  <dcterms:created xsi:type="dcterms:W3CDTF">2017-12-26T12:15:02Z</dcterms:created>
  <dcterms:modified xsi:type="dcterms:W3CDTF">2022-01-25T02:13:05Z</dcterms:modified>
</cp:coreProperties>
</file>